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720" r:id="rId4"/>
    <p:sldId id="475" r:id="rId5"/>
    <p:sldId id="478" r:id="rId6"/>
    <p:sldId id="721" r:id="rId7"/>
    <p:sldId id="716" r:id="rId8"/>
    <p:sldId id="717" r:id="rId9"/>
    <p:sldId id="690" r:id="rId10"/>
    <p:sldId id="719" r:id="rId11"/>
    <p:sldId id="708" r:id="rId12"/>
    <p:sldId id="639" r:id="rId13"/>
    <p:sldId id="641" r:id="rId14"/>
    <p:sldId id="704" r:id="rId15"/>
    <p:sldId id="709" r:id="rId16"/>
    <p:sldId id="645" r:id="rId17"/>
    <p:sldId id="710" r:id="rId18"/>
    <p:sldId id="648" r:id="rId19"/>
    <p:sldId id="692" r:id="rId20"/>
    <p:sldId id="705" r:id="rId21"/>
    <p:sldId id="693" r:id="rId22"/>
    <p:sldId id="696" r:id="rId23"/>
    <p:sldId id="715" r:id="rId24"/>
    <p:sldId id="718" r:id="rId25"/>
    <p:sldId id="711" r:id="rId26"/>
    <p:sldId id="699" r:id="rId27"/>
    <p:sldId id="701" r:id="rId28"/>
    <p:sldId id="474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A57E-E8CC-4E9C-A6D0-EB37E6A006BB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7EB6-C815-482F-AA54-D6EA22F2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7EB6-C815-482F-AA54-D6EA22F22F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42375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325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474" y="4725144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8028384" y="501317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06447"/>
            <a:ext cx="6263680" cy="38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71704"/>
              </p:ext>
            </p:extLst>
          </p:nvPr>
        </p:nvGraphicFramePr>
        <p:xfrm>
          <a:off x="71406" y="714357"/>
          <a:ext cx="2500298" cy="78257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593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2 левых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 </a:t>
                      </a:r>
                      <a:r>
                        <a:rPr lang="ru-RU" sz="18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  <a:endParaRPr lang="ru-RU" sz="1800" b="1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0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46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42844" y="58143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680" y="4585118"/>
            <a:ext cx="3714776" cy="221455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084168" y="537321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ownload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54" y="754587"/>
            <a:ext cx="5983202" cy="38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091407" y="1883401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967361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97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05395"/>
              </p:ext>
            </p:extLst>
          </p:nvPr>
        </p:nvGraphicFramePr>
        <p:xfrm>
          <a:off x="101334" y="745175"/>
          <a:ext cx="2500298" cy="61188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059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7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1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1040" y="4637369"/>
            <a:ext cx="3643338" cy="2171966"/>
          </a:xfrm>
          <a:prstGeom prst="rect">
            <a:avLst/>
          </a:prstGeom>
          <a:noFill/>
        </p:spPr>
      </p:pic>
      <p:pic>
        <p:nvPicPr>
          <p:cNvPr id="5123" name="Picture 3" descr="C:\Users\User\Downloads\Рисун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15" y="980728"/>
            <a:ext cx="5648541" cy="38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6084168" y="551723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7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7548"/>
              </p:ext>
            </p:extLst>
          </p:nvPr>
        </p:nvGraphicFramePr>
        <p:xfrm>
          <a:off x="101334" y="745175"/>
          <a:ext cx="2500298" cy="6048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+120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622" y="4509120"/>
            <a:ext cx="3643338" cy="217196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660232" y="578962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M:\ORR\СИНКЕВИЧ\ФОТО В АЭРОПОРТ\горизонтальные\№ 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44950"/>
            <a:ext cx="6120680" cy="35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2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90977"/>
              </p:ext>
            </p:extLst>
          </p:nvPr>
        </p:nvGraphicFramePr>
        <p:xfrm>
          <a:off x="107504" y="745175"/>
          <a:ext cx="2494128" cy="6048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4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143" y="4559342"/>
            <a:ext cx="3643338" cy="217196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911782" y="592539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0C16D4-F8EC-454A-BA72-2C8E822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70" y="772942"/>
            <a:ext cx="6264696" cy="37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9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80988"/>
              </p:ext>
            </p:extLst>
          </p:nvPr>
        </p:nvGraphicFramePr>
        <p:xfrm>
          <a:off x="89027" y="714356"/>
          <a:ext cx="2500298" cy="71201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3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Б1,Б2,  Б3 –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                 НА ЛЕВЫЕ ПОЛЯ              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5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8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672" y="4596462"/>
            <a:ext cx="3714776" cy="221455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657050" y="616530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X:\ORR\СИНКЕВИЧ\Трасса М2\Коммерческое предложение\Фото М2\фото в аэропорт\№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54355"/>
            <a:ext cx="5688632" cy="36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5400000">
            <a:off x="4072391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2" name="Стрелка вправо 20">
            <a:extLst>
              <a:ext uri="{FF2B5EF4-FFF2-40B4-BE49-F238E27FC236}">
                <a16:creationId xmlns="" xmlns:a16="http://schemas.microsoft.com/office/drawing/2014/main" id="{2933DF31-BECE-4DAE-9A38-26D0365D9C6E}"/>
              </a:ext>
            </a:extLst>
          </p:cNvPr>
          <p:cNvSpPr/>
          <p:nvPr/>
        </p:nvSpPr>
        <p:spPr>
          <a:xfrm rot="5400000">
            <a:off x="4715333" y="1844663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10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37132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021" y="4581128"/>
            <a:ext cx="3323689" cy="207959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BD6795C-470D-41E0-8773-6B7C2B371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14" y="858239"/>
            <a:ext cx="6108762" cy="3434857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804248" y="479153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1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82858"/>
              </p:ext>
            </p:extLst>
          </p:nvPr>
        </p:nvGraphicFramePr>
        <p:xfrm>
          <a:off x="101334" y="745175"/>
          <a:ext cx="2500298" cy="63719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97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2 левых поля </a:t>
                      </a:r>
                      <a:r>
                        <a:rPr lang="ru-RU" sz="16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highlight>
                          <a:srgbClr val="FF00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3х42,8м – 4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4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6" t="26109" r="15844" b="41035"/>
          <a:stretch/>
        </p:blipFill>
        <p:spPr bwMode="auto">
          <a:xfrm>
            <a:off x="2643174" y="4509120"/>
            <a:ext cx="3972828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820608" y="6202451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6F19C29-D5F1-4064-9FDC-88994C5C8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745175"/>
            <a:ext cx="6311699" cy="360040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5400000">
            <a:off x="4061636" y="2006206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20">
            <a:extLst>
              <a:ext uri="{FF2B5EF4-FFF2-40B4-BE49-F238E27FC236}">
                <a16:creationId xmlns="" xmlns:a16="http://schemas.microsoft.com/office/drawing/2014/main" id="{2933DF31-BECE-4DAE-9A38-26D0365D9C6E}"/>
              </a:ext>
            </a:extLst>
          </p:cNvPr>
          <p:cNvSpPr/>
          <p:nvPr/>
        </p:nvSpPr>
        <p:spPr>
          <a:xfrm rot="5400000">
            <a:off x="4967361" y="1986228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49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4544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403" y="4554624"/>
            <a:ext cx="3323689" cy="207959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2BB11D-BDF3-4D86-9BC2-ECBDC4B53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95" y="837534"/>
            <a:ext cx="6264697" cy="35357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247237" y="5233431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3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14246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35" y="4725144"/>
            <a:ext cx="3323689" cy="207959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380312" y="558924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71037F-A644-40E7-A8CE-BE57BE993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8" y="853967"/>
            <a:ext cx="6336704" cy="37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8785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  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614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737 рубля 86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272 рубля 80 копеек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арки)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defRPr/>
            </a:pPr>
            <a:endParaRPr lang="ru-RU" sz="1600" b="1" dirty="0">
              <a:ln w="11430"/>
              <a:solidFill>
                <a:srgbClr val="FF33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461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рубль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334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копейки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(2 поля арки)       3х20,7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рубля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копейки (2 поля арки)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u="sng" dirty="0" smtClean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СКИДКА на печать плаката 10%; не менее 6 мес. – СКИДКА на печать плаката 20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При размещении на ЩРК сроком от 6 мес. – СКИДКА на монтажные/демонтажные работы – 10%</a:t>
            </a:r>
          </a:p>
          <a:p>
            <a:pPr algn="ctr">
              <a:tabLst>
                <a:tab pos="711200" algn="l"/>
              </a:tabLst>
              <a:defRPr/>
            </a:pPr>
            <a:endParaRPr lang="ru-RU" sz="24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70221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4" y="4663853"/>
            <a:ext cx="3323689" cy="207959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C88C15-8A12-4F25-86EE-7BDADD054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85908"/>
            <a:ext cx="6264696" cy="37779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668344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6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81253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01.12.2025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2" y="4757944"/>
            <a:ext cx="3323689" cy="207959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B02724-9FED-4F5B-B764-49BE16E81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5" y="764704"/>
            <a:ext cx="6389147" cy="395340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740352" y="630932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7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35581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738" y="4706991"/>
            <a:ext cx="3323689" cy="207959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812360" y="665080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11E9BAD-2E35-4D78-B8A1-AD8DA1981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27" y="787325"/>
            <a:ext cx="6372200" cy="38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11964"/>
              </p:ext>
            </p:extLst>
          </p:nvPr>
        </p:nvGraphicFramePr>
        <p:xfrm>
          <a:off x="71438" y="885907"/>
          <a:ext cx="2628354" cy="55901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144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2 левых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3х42,8м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442E65E-F757-46C7-845D-A3F31D0D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4585249"/>
            <a:ext cx="4019550" cy="206556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283968" y="491184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8C43A2-DCBA-47D1-AC1F-686C2C666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47408"/>
            <a:ext cx="6264696" cy="3822982"/>
          </a:xfrm>
          <a:prstGeom prst="rect">
            <a:avLst/>
          </a:prstGeom>
        </p:spPr>
      </p:pic>
      <p:sp>
        <p:nvSpPr>
          <p:cNvPr id="12" name="Стрелка вправо 16">
            <a:extLst>
              <a:ext uri="{FF2B5EF4-FFF2-40B4-BE49-F238E27FC236}">
                <a16:creationId xmlns="" xmlns:a16="http://schemas.microsoft.com/office/drawing/2014/main" id="{E590F06D-C0CB-4EE7-B033-3BFE107C13BD}"/>
              </a:ext>
            </a:extLst>
          </p:cNvPr>
          <p:cNvSpPr/>
          <p:nvPr/>
        </p:nvSpPr>
        <p:spPr>
          <a:xfrm rot="5400000">
            <a:off x="3581682" y="2029168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20">
            <a:extLst>
              <a:ext uri="{FF2B5EF4-FFF2-40B4-BE49-F238E27FC236}">
                <a16:creationId xmlns="" xmlns:a16="http://schemas.microsoft.com/office/drawing/2014/main" id="{F859F06F-D3D2-46B3-AD76-5F67A61C251D}"/>
              </a:ext>
            </a:extLst>
          </p:cNvPr>
          <p:cNvSpPr/>
          <p:nvPr/>
        </p:nvSpPr>
        <p:spPr>
          <a:xfrm rot="5400000">
            <a:off x="4771958" y="2025966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6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55473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CA19F5F-1902-4E3D-B048-210DEF0D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52481"/>
            <a:ext cx="3819484" cy="197572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211960" y="544522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12471"/>
            <a:ext cx="6192688" cy="39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9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45614"/>
              </p:ext>
            </p:extLst>
          </p:nvPr>
        </p:nvGraphicFramePr>
        <p:xfrm>
          <a:off x="71438" y="885908"/>
          <a:ext cx="2808436" cy="4063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8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              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DFCCDCE-5EA5-405D-BFD4-C1B6A27E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762575"/>
            <a:ext cx="6192688" cy="36459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442E65E-F757-46C7-845D-A3F31D0DD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4585249"/>
            <a:ext cx="4019550" cy="206556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788024" y="573325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8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81186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2C6399-1B34-4E1F-9FB3-AE81485D3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23807"/>
            <a:ext cx="6192688" cy="37300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F4BB7D-5B8A-4389-A4E9-5E166103E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636925"/>
            <a:ext cx="4019550" cy="2133449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010403" y="5949280"/>
            <a:ext cx="188080" cy="1565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45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93675"/>
              </p:ext>
            </p:extLst>
          </p:nvPr>
        </p:nvGraphicFramePr>
        <p:xfrm>
          <a:off x="71438" y="764874"/>
          <a:ext cx="2475321" cy="6090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5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76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1 поле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Б3 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0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4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9F138E-5614-48CC-B7B7-C0EC947AF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57" y="764872"/>
            <a:ext cx="6393405" cy="3779580"/>
          </a:xfrm>
          <a:prstGeom prst="rect">
            <a:avLst/>
          </a:prstGeom>
        </p:spPr>
      </p:pic>
      <p:sp>
        <p:nvSpPr>
          <p:cNvPr id="12" name="Стрелка вправо 20">
            <a:extLst>
              <a:ext uri="{FF2B5EF4-FFF2-40B4-BE49-F238E27FC236}">
                <a16:creationId xmlns="" xmlns:a16="http://schemas.microsoft.com/office/drawing/2014/main" id="{AB7D7A13-B12E-4D7A-90D8-38719E3C2D34}"/>
              </a:ext>
            </a:extLst>
          </p:cNvPr>
          <p:cNvSpPr/>
          <p:nvPr/>
        </p:nvSpPr>
        <p:spPr>
          <a:xfrm rot="5400000">
            <a:off x="5474837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Б3</a:t>
            </a:r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778" y="4560146"/>
            <a:ext cx="4234784" cy="216024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596336" y="6165304"/>
            <a:ext cx="188080" cy="1565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49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</a:t>
            </a:r>
            <a:r>
              <a:rPr lang="ru-RU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 230-27-37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на эксплуатационные услуги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При условии непрерывного срока размещения: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3 до 5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16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до 9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 9 до 12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свыше 1 года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 заказе на размещение на конструкциях в количестве: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3 до 5 полей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полей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 рекламному агентству с 1-го месяца размещения –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  <a:p>
            <a:pPr algn="ctr">
              <a:defRPr/>
            </a:pPr>
            <a:endParaRPr lang="ru-RU" sz="1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Скидки, указанные в п.1 и 2 не распространяются на иностранную рекламу, размещаемую на конструкциях, расположенных на  40+450 км; на 40+925 км; на 41+520 км  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стоимость указана без скидок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суммируются!</a:t>
            </a:r>
          </a:p>
          <a:p>
            <a:pPr algn="ctr">
              <a:tabLst>
                <a:tab pos="711200" algn="l"/>
              </a:tabLst>
              <a:defRPr/>
            </a:pPr>
            <a:endParaRPr lang="ru-RU" sz="24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161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" y="188640"/>
            <a:ext cx="9136606" cy="62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 - Национальный аэропорт –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56415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4588"/>
            <a:ext cx="3806602" cy="5670755"/>
          </a:xfrm>
          <a:prstGeom prst="rect">
            <a:avLst/>
          </a:prstGeom>
        </p:spPr>
      </p:pic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07872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630802" y="5797423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8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241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8A72BF-BC34-41F7-8FBB-B008C8A9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47914" cy="5772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625874" y="515719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8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11861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275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86" y="781409"/>
            <a:ext cx="6213116" cy="38610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355976" y="46997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2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80250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724" y="4629895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524328" y="5092209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93F8E17-1E51-4622-AD24-2FD68348C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67383"/>
            <a:ext cx="6156746" cy="3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9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</TotalTime>
  <Words>1404</Words>
  <Application>Microsoft Office PowerPoint</Application>
  <PresentationFormat>Экран (4:3)</PresentationFormat>
  <Paragraphs>374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987</cp:revision>
  <dcterms:created xsi:type="dcterms:W3CDTF">2015-03-11T10:24:18Z</dcterms:created>
  <dcterms:modified xsi:type="dcterms:W3CDTF">2026-04-27T13:51:08Z</dcterms:modified>
</cp:coreProperties>
</file>