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AA6330-C503-6AEB-CF56-0500AC2BB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07B71F-77C0-368A-2DB9-8B95F66AA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C2BA4E-4E89-3E84-A69B-5459D73F7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4287-9539-466A-B0F7-0D3AE75D3BA1}" type="datetimeFigureOut">
              <a:rPr lang="ru-BY" smtClean="0"/>
              <a:t>29.04.2026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F5202E-C4C8-AF9D-E659-46F2B58E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6C96CE-7B3C-BB0A-90CB-F36A03065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1336-EA2A-4756-8840-6CA958366655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63731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E50B9-D21F-224C-9247-6424BF7AE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7129EB-A5FC-F844-D30B-DA20DDF35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4442F0-8429-1356-A93C-948A5C2C0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4287-9539-466A-B0F7-0D3AE75D3BA1}" type="datetimeFigureOut">
              <a:rPr lang="ru-BY" smtClean="0"/>
              <a:t>29.04.2026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33AA00-4B3D-B9C1-EB9F-416C3FD2C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FC2648-C906-9869-1E18-9B877FC97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1336-EA2A-4756-8840-6CA958366655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31056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B406554-8E1A-82A4-A490-40873A4B8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9972C9-14E0-0014-CBEE-4C36E99C4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CEDC1C-21E4-9F66-C9AE-CE46C9D06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4287-9539-466A-B0F7-0D3AE75D3BA1}" type="datetimeFigureOut">
              <a:rPr lang="ru-BY" smtClean="0"/>
              <a:t>29.04.2026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58DD00-A1CD-71D5-9A31-6B72B2878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D41BAC-140E-FE49-33E8-5C5DA7D3F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1336-EA2A-4756-8840-6CA958366655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549913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74E7C8-8FAA-F596-99DD-4FDDF703F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42AB88-FD1D-D213-FCAF-B12D2C739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4018D1-BAC8-F31E-9E02-A764069B5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4287-9539-466A-B0F7-0D3AE75D3BA1}" type="datetimeFigureOut">
              <a:rPr lang="ru-BY" smtClean="0"/>
              <a:t>29.04.2026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215DC7-8A6D-2593-966A-C497C6E7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BFED2C-0C2B-4BA0-5D23-E3A415607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1336-EA2A-4756-8840-6CA958366655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867290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66708F-8C95-AA45-B23C-4BEA568DD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97E1-64E8-1514-8BA8-A7B72F1E1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3E5BB-0CF2-8634-CEE1-B62CE5A36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4287-9539-466A-B0F7-0D3AE75D3BA1}" type="datetimeFigureOut">
              <a:rPr lang="ru-BY" smtClean="0"/>
              <a:t>29.04.2026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365F04-21B7-C28D-B7F3-93DC3B4E9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11C3A1-C158-DAE1-D3DD-630422B99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1336-EA2A-4756-8840-6CA958366655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960067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0D54C-1FA4-3A76-5A85-39ED921B4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6B67BE-F9A4-A86A-6925-75D631DC5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229F94-8911-5142-0D80-D368853BC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7439B2-9CA2-17A6-9BD4-0710F685B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4287-9539-466A-B0F7-0D3AE75D3BA1}" type="datetimeFigureOut">
              <a:rPr lang="ru-BY" smtClean="0"/>
              <a:t>29.04.2026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D7CC33-30F2-D8B7-4472-D371CEDD9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0346DD-2AF0-2A50-4B91-B61D56501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1336-EA2A-4756-8840-6CA958366655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89758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EBD3E-9ECA-527A-C642-E40C9B5A4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82842F-EA93-183C-8270-7C4C9196F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9F5AA2-80A7-7F15-23A3-C7D502C40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4C1AC4-ED34-E995-1B94-D3B89416C9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7CB0E2-532A-573C-0054-641C02288F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17FD40-2C35-9756-56D9-B4BB5748E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4287-9539-466A-B0F7-0D3AE75D3BA1}" type="datetimeFigureOut">
              <a:rPr lang="ru-BY" smtClean="0"/>
              <a:t>29.04.2026</a:t>
            </a:fld>
            <a:endParaRPr lang="ru-BY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1ABE0F1-D847-A419-817E-7132618E9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5DCC185-4ECA-701A-6663-ABF86761B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1336-EA2A-4756-8840-6CA958366655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41450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EA7D85-1AD5-9209-7081-4D48C5784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DEF58C5-F5AE-67AD-D34A-1A25FF466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4287-9539-466A-B0F7-0D3AE75D3BA1}" type="datetimeFigureOut">
              <a:rPr lang="ru-BY" smtClean="0"/>
              <a:t>29.04.2026</a:t>
            </a:fld>
            <a:endParaRPr lang="ru-BY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B6AFCBB-ED1D-A1E8-5F59-C167DCD52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8C8A573-6A39-A737-268C-BA2E8EA6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1336-EA2A-4756-8840-6CA958366655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10094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C120548-59E4-08D9-D53C-8EDE5BDDC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4287-9539-466A-B0F7-0D3AE75D3BA1}" type="datetimeFigureOut">
              <a:rPr lang="ru-BY" smtClean="0"/>
              <a:t>29.04.2026</a:t>
            </a:fld>
            <a:endParaRPr lang="ru-BY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605B42-7FF3-ADD8-F130-39E9FB39A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E34B4A-67C0-16E8-8928-9BD5E7CDF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1336-EA2A-4756-8840-6CA958366655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609543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11851A-230D-10D4-E69A-0C09B2C77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F984D7-B286-DFD1-55EB-C8D6720D4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57B052-D51C-A60B-FD63-89E7CE15E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56B30F-7819-B9AB-D186-7BA6DA392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4287-9539-466A-B0F7-0D3AE75D3BA1}" type="datetimeFigureOut">
              <a:rPr lang="ru-BY" smtClean="0"/>
              <a:t>29.04.2026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0143DA-E4FC-04C0-CCD6-D8DF064C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4D4B21-0B4E-C103-4E3D-A4E85E072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1336-EA2A-4756-8840-6CA958366655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444631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49A4C5-7E40-0A04-7F90-528ED2B74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67A8636-73DC-1B04-4665-8E6131D62F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DE37A3-3EEC-743F-30D2-17C93F11C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ADED94-6C0C-9A11-0523-C423AB330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4287-9539-466A-B0F7-0D3AE75D3BA1}" type="datetimeFigureOut">
              <a:rPr lang="ru-BY" smtClean="0"/>
              <a:t>29.04.2026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30D022-4150-6677-B4AA-76093C2C3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BA8D3C-E706-66AF-0916-22E365CC6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1336-EA2A-4756-8840-6CA958366655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45257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965AE7-C45D-E371-9440-6B4B3759F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AE329C-C6C0-38B7-A2B8-DEE031AEC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162066-D17D-8584-0C02-B50F32EBEF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D4287-9539-466A-B0F7-0D3AE75D3BA1}" type="datetimeFigureOut">
              <a:rPr lang="ru-BY" smtClean="0"/>
              <a:t>29.04.2026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11E99F-0C98-79B2-EF65-531E113D9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DB5ABF-FC2A-3A1D-AC77-93F61E5FE7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B1336-EA2A-4756-8840-6CA958366655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7419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9342D5-A78E-5B07-996E-FBA34E992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9" y="82765"/>
            <a:ext cx="2869512" cy="50988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939522-1668-7082-C8D7-427FFD811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350" y="82765"/>
            <a:ext cx="2869512" cy="50988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A188DB-B21C-A572-8994-BFEC70F1F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343" y="82765"/>
            <a:ext cx="2869512" cy="50988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9EB12C9-9EF3-C79D-9E96-C359B5D7BA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336" y="82765"/>
            <a:ext cx="2869512" cy="509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021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1</cp:revision>
  <dcterms:created xsi:type="dcterms:W3CDTF">2026-04-29T11:51:52Z</dcterms:created>
  <dcterms:modified xsi:type="dcterms:W3CDTF">2026-04-29T11:52:55Z</dcterms:modified>
</cp:coreProperties>
</file>