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1F42E-CCA0-4DED-8779-FB6177EFED03}" type="datetimeFigureOut">
              <a:rPr lang="ru-RU" smtClean="0"/>
              <a:t>04.06.2025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436B1-4052-40CC-846E-B90FA05D9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798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1F42E-CCA0-4DED-8779-FB6177EFED03}" type="datetimeFigureOut">
              <a:rPr lang="ru-RU" smtClean="0"/>
              <a:t>04.06.2025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436B1-4052-40CC-846E-B90FA05D9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364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1F42E-CCA0-4DED-8779-FB6177EFED03}" type="datetimeFigureOut">
              <a:rPr lang="ru-RU" smtClean="0"/>
              <a:t>04.06.2025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436B1-4052-40CC-846E-B90FA05D9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014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1F42E-CCA0-4DED-8779-FB6177EFED03}" type="datetimeFigureOut">
              <a:rPr lang="ru-RU" smtClean="0"/>
              <a:t>04.06.2025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436B1-4052-40CC-846E-B90FA05D9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997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1F42E-CCA0-4DED-8779-FB6177EFED03}" type="datetimeFigureOut">
              <a:rPr lang="ru-RU" smtClean="0"/>
              <a:t>04.06.2025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436B1-4052-40CC-846E-B90FA05D9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70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1F42E-CCA0-4DED-8779-FB6177EFED03}" type="datetimeFigureOut">
              <a:rPr lang="ru-RU" smtClean="0"/>
              <a:t>04.06.2025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436B1-4052-40CC-846E-B90FA05D9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30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1F42E-CCA0-4DED-8779-FB6177EFED03}" type="datetimeFigureOut">
              <a:rPr lang="ru-RU" smtClean="0"/>
              <a:t>04.06.2025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436B1-4052-40CC-846E-B90FA05D9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937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1F42E-CCA0-4DED-8779-FB6177EFED03}" type="datetimeFigureOut">
              <a:rPr lang="ru-RU" smtClean="0"/>
              <a:t>04.06.2025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436B1-4052-40CC-846E-B90FA05D9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671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1F42E-CCA0-4DED-8779-FB6177EFED03}" type="datetimeFigureOut">
              <a:rPr lang="ru-RU" smtClean="0"/>
              <a:t>04.06.2025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436B1-4052-40CC-846E-B90FA05D9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8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1F42E-CCA0-4DED-8779-FB6177EFED03}" type="datetimeFigureOut">
              <a:rPr lang="ru-RU" smtClean="0"/>
              <a:t>04.06.2025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436B1-4052-40CC-846E-B90FA05D9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488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1F42E-CCA0-4DED-8779-FB6177EFED03}" type="datetimeFigureOut">
              <a:rPr lang="ru-RU" smtClean="0"/>
              <a:t>04.06.2025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436B1-4052-40CC-846E-B90FA05D9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819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1F42E-CCA0-4DED-8779-FB6177EFED03}" type="datetimeFigureOut">
              <a:rPr lang="ru-RU" smtClean="0"/>
              <a:t>04.06.2025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436B1-4052-40CC-846E-B90FA05D9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56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871" y="723568"/>
            <a:ext cx="5071244" cy="565337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8001" y="723568"/>
            <a:ext cx="4556990" cy="565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4163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User-2</dc:creator>
  <cp:lastModifiedBy>User-2</cp:lastModifiedBy>
  <cp:revision>1</cp:revision>
  <dcterms:created xsi:type="dcterms:W3CDTF">2025-06-04T13:39:08Z</dcterms:created>
  <dcterms:modified xsi:type="dcterms:W3CDTF">2025-06-04T13:39:41Z</dcterms:modified>
</cp:coreProperties>
</file>